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0" r:id="rId2"/>
    <p:sldId id="261" r:id="rId3"/>
    <p:sldId id="262" r:id="rId4"/>
    <p:sldId id="263" r:id="rId5"/>
  </p:sldIdLst>
  <p:sldSz cx="7559675" cy="106918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/>
    <p:restoredTop sz="94682"/>
  </p:normalViewPr>
  <p:slideViewPr>
    <p:cSldViewPr snapToGrid="0" snapToObjects="1">
      <p:cViewPr varScale="1">
        <p:scale>
          <a:sx n="62" d="100"/>
          <a:sy n="62" d="100"/>
        </p:scale>
        <p:origin x="29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F6AA-E5BF-FA41-BD82-8618EB7A2150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A9E3-E276-7944-BDB1-6EE9539F7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15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F6AA-E5BF-FA41-BD82-8618EB7A2150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A9E3-E276-7944-BDB1-6EE9539F7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72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F6AA-E5BF-FA41-BD82-8618EB7A2150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A9E3-E276-7944-BDB1-6EE9539F7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73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F6AA-E5BF-FA41-BD82-8618EB7A2150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A9E3-E276-7944-BDB1-6EE9539F7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11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F6AA-E5BF-FA41-BD82-8618EB7A2150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A9E3-E276-7944-BDB1-6EE9539F7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33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F6AA-E5BF-FA41-BD82-8618EB7A2150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A9E3-E276-7944-BDB1-6EE9539F7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60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F6AA-E5BF-FA41-BD82-8618EB7A2150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A9E3-E276-7944-BDB1-6EE9539F7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47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F6AA-E5BF-FA41-BD82-8618EB7A2150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A9E3-E276-7944-BDB1-6EE9539F7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66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F6AA-E5BF-FA41-BD82-8618EB7A2150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A9E3-E276-7944-BDB1-6EE9539F7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51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F6AA-E5BF-FA41-BD82-8618EB7A2150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A9E3-E276-7944-BDB1-6EE9539F7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7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F6AA-E5BF-FA41-BD82-8618EB7A2150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A9E3-E276-7944-BDB1-6EE9539F7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73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2F6AA-E5BF-FA41-BD82-8618EB7A2150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0A9E3-E276-7944-BDB1-6EE9539F7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4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with images of a ship and a boat&#10;&#10;AI-generated content may be incorrect.">
            <a:extLst>
              <a:ext uri="{FF2B5EF4-FFF2-40B4-BE49-F238E27FC236}">
                <a16:creationId xmlns:a16="http://schemas.microsoft.com/office/drawing/2014/main" id="{9E66BF2A-5502-91BC-50AA-661FAD1FA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" y="0"/>
            <a:ext cx="7559112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05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ist of places to go&#10;&#10;AI-generated content may be incorrect.">
            <a:extLst>
              <a:ext uri="{FF2B5EF4-FFF2-40B4-BE49-F238E27FC236}">
                <a16:creationId xmlns:a16="http://schemas.microsoft.com/office/drawing/2014/main" id="{EC1766DE-8825-9B8E-6236-8CDFB36E2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" y="0"/>
            <a:ext cx="7559112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36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ist of cities with sun rays&#10;&#10;AI-generated content may be incorrect.">
            <a:extLst>
              <a:ext uri="{FF2B5EF4-FFF2-40B4-BE49-F238E27FC236}">
                <a16:creationId xmlns:a16="http://schemas.microsoft.com/office/drawing/2014/main" id="{5FC06E0E-D2A1-37D2-1102-2DD762B93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" y="0"/>
            <a:ext cx="7559112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26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ge with text and images of tropical plants&#10;&#10;AI-generated content may be incorrect.">
            <a:extLst>
              <a:ext uri="{FF2B5EF4-FFF2-40B4-BE49-F238E27FC236}">
                <a16:creationId xmlns:a16="http://schemas.microsoft.com/office/drawing/2014/main" id="{EBCB209D-AB36-2C76-A1D8-8DB2BE426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" y="0"/>
            <a:ext cx="7559112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88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</TotalTime>
  <Words>0</Words>
  <Application>Microsoft Office PowerPoint</Application>
  <PresentationFormat>Custom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Steve Dixon</cp:lastModifiedBy>
  <cp:revision>5</cp:revision>
  <dcterms:created xsi:type="dcterms:W3CDTF">2019-06-18T13:27:58Z</dcterms:created>
  <dcterms:modified xsi:type="dcterms:W3CDTF">2025-07-29T10:12:13Z</dcterms:modified>
</cp:coreProperties>
</file>